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39"/>
  </p:notesMasterIdLst>
  <p:sldIdLst>
    <p:sldId id="289" r:id="rId2"/>
    <p:sldId id="279" r:id="rId3"/>
    <p:sldId id="284" r:id="rId4"/>
    <p:sldId id="296" r:id="rId5"/>
    <p:sldId id="297" r:id="rId6"/>
    <p:sldId id="280" r:id="rId7"/>
    <p:sldId id="298" r:id="rId8"/>
    <p:sldId id="285" r:id="rId9"/>
    <p:sldId id="290" r:id="rId10"/>
    <p:sldId id="256" r:id="rId11"/>
    <p:sldId id="258" r:id="rId12"/>
    <p:sldId id="260" r:id="rId13"/>
    <p:sldId id="259" r:id="rId14"/>
    <p:sldId id="261" r:id="rId15"/>
    <p:sldId id="257" r:id="rId16"/>
    <p:sldId id="286" r:id="rId17"/>
    <p:sldId id="287" r:id="rId18"/>
    <p:sldId id="288" r:id="rId19"/>
    <p:sldId id="263" r:id="rId20"/>
    <p:sldId id="266" r:id="rId21"/>
    <p:sldId id="267" r:id="rId22"/>
    <p:sldId id="270" r:id="rId23"/>
    <p:sldId id="272" r:id="rId24"/>
    <p:sldId id="271" r:id="rId25"/>
    <p:sldId id="273" r:id="rId26"/>
    <p:sldId id="275" r:id="rId27"/>
    <p:sldId id="292" r:id="rId28"/>
    <p:sldId id="274" r:id="rId29"/>
    <p:sldId id="269" r:id="rId30"/>
    <p:sldId id="281" r:id="rId31"/>
    <p:sldId id="282" r:id="rId32"/>
    <p:sldId id="291" r:id="rId33"/>
    <p:sldId id="293" r:id="rId34"/>
    <p:sldId id="294" r:id="rId35"/>
    <p:sldId id="283" r:id="rId36"/>
    <p:sldId id="295" r:id="rId37"/>
    <p:sldId id="27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howGuides="1">
      <p:cViewPr varScale="1">
        <p:scale>
          <a:sx n="61" d="100"/>
          <a:sy n="61" d="100"/>
        </p:scale>
        <p:origin x="1356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0BA57-96F9-46B0-B936-24EAFFBA050F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D4788-2EB3-4E97-B0EF-C509C997745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46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4687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786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7425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v-SE" smtClean="0"/>
              <a:t>Redigera format för bakgrundstext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6531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9413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0232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6380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3232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204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727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250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583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002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8062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62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842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227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9DD2554-C2FA-4E8C-B532-F01E10FAABEB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A62A5-D245-452A-9017-031F1EE444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3600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fif"/><Relationship Id="rId2" Type="http://schemas.openxmlformats.org/officeDocument/2006/relationships/hyperlink" Target="https://app.frame.io/reviews/fb6d8ea6-5c3c-464d-9e1c-a974797c0453/4e41973e-7f6a-45d6-8419-63e317fbcf9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tbollskanalen.se/gothia-cup/ayenda-fc-har-antligen-kommit-fram-till-gothia-cup-jag-kanner-mig-stolt/" TargetMode="External"/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sverigesradio.se/avsnitt/flicklandslaget-som-flydde-talibanerna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4664"/>
            <a:ext cx="4346772" cy="60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92696" y="692696"/>
            <a:ext cx="7558608" cy="1728192"/>
          </a:xfrm>
        </p:spPr>
        <p:txBody>
          <a:bodyPr/>
          <a:lstStyle/>
          <a:p>
            <a:pPr algn="ctr"/>
            <a:r>
              <a:rPr lang="sv-SE" sz="7200" b="1" dirty="0" smtClean="0">
                <a:solidFill>
                  <a:schemeClr val="tx1"/>
                </a:solidFill>
              </a:rPr>
              <a:t>AFGHANISTAN</a:t>
            </a:r>
            <a:endParaRPr lang="sv-SE" sz="7200" b="1" dirty="0">
              <a:solidFill>
                <a:schemeClr val="tx1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068960"/>
            <a:ext cx="4752528" cy="29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7200" b="1" dirty="0">
                <a:solidFill>
                  <a:schemeClr val="tx1"/>
                </a:solidFill>
              </a:rPr>
              <a:t>AFGHANISTAN</a:t>
            </a:r>
            <a:endParaRPr lang="sv-SE" sz="7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sv-SE" dirty="0" smtClean="0"/>
          </a:p>
          <a:p>
            <a:r>
              <a:rPr lang="sv-SE" dirty="0" smtClean="0"/>
              <a:t>Invånare: 35 miljoner</a:t>
            </a:r>
          </a:p>
          <a:p>
            <a:r>
              <a:rPr lang="sv-SE" dirty="0" smtClean="0"/>
              <a:t>Kabul – ca 5 miljoner invånare</a:t>
            </a:r>
          </a:p>
          <a:p>
            <a:r>
              <a:rPr lang="sv-SE" dirty="0" smtClean="0"/>
              <a:t>19 Augusti 1919</a:t>
            </a:r>
          </a:p>
          <a:p>
            <a:r>
              <a:rPr lang="sv-SE" dirty="0" smtClean="0"/>
              <a:t>Pashto &amp; dari</a:t>
            </a:r>
          </a:p>
          <a:p>
            <a:r>
              <a:rPr lang="sv-SE" dirty="0" smtClean="0"/>
              <a:t>Sedan 1980- talet</a:t>
            </a:r>
          </a:p>
          <a:p>
            <a:r>
              <a:rPr lang="sv-SE" dirty="0" smtClean="0"/>
              <a:t>Pashtuner 40-45%</a:t>
            </a:r>
          </a:p>
          <a:p>
            <a:r>
              <a:rPr lang="sv-SE" dirty="0" smtClean="0"/>
              <a:t>Tadzjikisker 25%</a:t>
            </a:r>
          </a:p>
          <a:p>
            <a:r>
              <a:rPr lang="sv-SE" dirty="0" err="1" smtClean="0"/>
              <a:t>Hazarer</a:t>
            </a:r>
            <a:r>
              <a:rPr lang="sv-SE" dirty="0" smtClean="0"/>
              <a:t> 10-15% </a:t>
            </a:r>
          </a:p>
          <a:p>
            <a:r>
              <a:rPr lang="sv-SE" dirty="0" err="1" smtClean="0"/>
              <a:t>Ashraf</a:t>
            </a:r>
            <a:r>
              <a:rPr lang="sv-SE" dirty="0" smtClean="0"/>
              <a:t> </a:t>
            </a:r>
            <a:r>
              <a:rPr lang="sv-SE" dirty="0" err="1" smtClean="0"/>
              <a:t>Ghani</a:t>
            </a:r>
            <a:r>
              <a:rPr lang="sv-SE" dirty="0" smtClean="0"/>
              <a:t> </a:t>
            </a:r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812">
            <a:off x="5089584" y="3474228"/>
            <a:ext cx="3298111" cy="233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 smtClean="0">
                <a:solidFill>
                  <a:schemeClr val="tx1"/>
                </a:solidFill>
              </a:rPr>
              <a:t>Vilka är TALIBANER?</a:t>
            </a:r>
            <a:endParaRPr lang="sv-SE" sz="4400" b="1" dirty="0">
              <a:solidFill>
                <a:schemeClr val="tx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 &amp; 2021</a:t>
            </a:r>
          </a:p>
          <a:p>
            <a:pPr marL="0" indent="0" algn="ctr">
              <a:buNone/>
            </a:pPr>
            <a:endParaRPr lang="sv-SE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281">
            <a:off x="703762" y="3199208"/>
            <a:ext cx="3533650" cy="2351483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3701">
            <a:off x="5023585" y="3316410"/>
            <a:ext cx="3690689" cy="218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>
                <a:solidFill>
                  <a:schemeClr val="tx1"/>
                </a:solidFill>
              </a:rPr>
              <a:t>TALIBANER</a:t>
            </a:r>
            <a:endParaRPr lang="sv-SE" sz="4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Burka</a:t>
            </a:r>
            <a:endParaRPr lang="sv-SE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688">
            <a:off x="745170" y="2168446"/>
            <a:ext cx="2304256" cy="325521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2899">
            <a:off x="3784458" y="2356445"/>
            <a:ext cx="3148552" cy="2307335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33" y="3356992"/>
            <a:ext cx="4227138" cy="2844615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651">
            <a:off x="611560" y="3140968"/>
            <a:ext cx="3888431" cy="2758194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61985"/>
            <a:ext cx="6796809" cy="4934669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1850451"/>
            <a:ext cx="8100392" cy="45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 smtClean="0">
                <a:solidFill>
                  <a:schemeClr val="tx1"/>
                </a:solidFill>
              </a:rPr>
              <a:t>Vad var förbjudet under talibanernas tid 1996?</a:t>
            </a:r>
            <a:endParaRPr lang="sv-SE" sz="44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3262">
            <a:off x="913496" y="2024710"/>
            <a:ext cx="2977136" cy="1674639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728">
            <a:off x="5406288" y="1844825"/>
            <a:ext cx="2438400" cy="187642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0945">
            <a:off x="1266355" y="4163750"/>
            <a:ext cx="2143125" cy="214312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63">
            <a:off x="5076055" y="4161546"/>
            <a:ext cx="2400300" cy="1905000"/>
          </a:xfrm>
          <a:prstGeom prst="rect">
            <a:avLst/>
          </a:prstGeom>
        </p:spPr>
      </p:pic>
      <p:pic>
        <p:nvPicPr>
          <p:cNvPr id="1026" name="Picture 2" descr="C:\Users\wze701\AppData\Local\Microsoft\Windows\INetCache\IE\PUDIHE1D\Red_x_large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06" y="1863409"/>
            <a:ext cx="2012022" cy="20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wze701\AppData\Local\Microsoft\Windows\INetCache\IE\PUDIHE1D\Red_x_large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97454"/>
            <a:ext cx="2012022" cy="20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wze701\AppData\Local\Microsoft\Windows\INetCache\IE\PUDIHE1D\Red_x_large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9301"/>
            <a:ext cx="2012022" cy="20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wze701\AppData\Local\Microsoft\Windows\INetCache\IE\PUDIHE1D\Red_x_large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13737"/>
            <a:ext cx="2012022" cy="20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7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 smtClean="0">
                <a:solidFill>
                  <a:schemeClr val="tx1"/>
                </a:solidFill>
              </a:rPr>
              <a:t>Fotbollsplanen som var en avrättningsplats</a:t>
            </a:r>
            <a:endParaRPr lang="sv-SE" sz="4400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43" y="2052638"/>
            <a:ext cx="6270839" cy="419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71" y="1947036"/>
            <a:ext cx="5956781" cy="4110179"/>
          </a:xfrm>
          <a:prstGeom prst="rect">
            <a:avLst/>
          </a:prstGeom>
        </p:spPr>
      </p:pic>
      <p:sp>
        <p:nvSpPr>
          <p:cNvPr id="8" name="Rektangel med rundade hörn 7"/>
          <p:cNvSpPr/>
          <p:nvPr/>
        </p:nvSpPr>
        <p:spPr>
          <a:xfrm>
            <a:off x="7236296" y="1853248"/>
            <a:ext cx="1587618" cy="711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 err="1" smtClean="0"/>
              <a:t>Zarmeena</a:t>
            </a:r>
            <a:r>
              <a:rPr lang="sv-SE" sz="1200" dirty="0" smtClean="0"/>
              <a:t> </a:t>
            </a:r>
            <a:r>
              <a:rPr lang="sv-SE" sz="1200" dirty="0" err="1" smtClean="0"/>
              <a:t>skjöts</a:t>
            </a:r>
            <a:r>
              <a:rPr lang="sv-SE" sz="1200" dirty="0" smtClean="0"/>
              <a:t> av talibaner</a:t>
            </a:r>
            <a:r>
              <a:rPr lang="sv-SE" sz="1200" dirty="0"/>
              <a:t> </a:t>
            </a:r>
            <a:r>
              <a:rPr lang="sv-SE" sz="1200" dirty="0" smtClean="0"/>
              <a:t> å r 1999.</a:t>
            </a:r>
            <a:endParaRPr lang="sv-SE" sz="1200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3" y="1872593"/>
            <a:ext cx="8099291" cy="45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71600" y="476672"/>
            <a:ext cx="6711654" cy="4195481"/>
          </a:xfrm>
        </p:spPr>
        <p:txBody>
          <a:bodyPr>
            <a:normAutofit/>
          </a:bodyPr>
          <a:lstStyle/>
          <a:p>
            <a:pPr algn="ctr"/>
            <a:r>
              <a:rPr lang="sv-SE" sz="2400" dirty="0" smtClean="0"/>
              <a:t>År 2018 var i Afghanistan och besökte afghanska fotbollsförbundet</a:t>
            </a:r>
            <a:endParaRPr lang="sv-SE" sz="2400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287718" cy="48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04664"/>
            <a:ext cx="5688632" cy="3789282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0928"/>
            <a:ext cx="5940152" cy="39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6085421" cy="4053589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48226"/>
            <a:ext cx="6301624" cy="41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 smtClean="0">
                <a:solidFill>
                  <a:schemeClr val="tx1"/>
                </a:solidFill>
              </a:rPr>
              <a:t>KULTUR</a:t>
            </a:r>
            <a:endParaRPr lang="sv-SE" sz="44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38" y="3298031"/>
            <a:ext cx="2686050" cy="1704975"/>
          </a:xfr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34589"/>
            <a:ext cx="7512327" cy="4231433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32563"/>
            <a:ext cx="6858000" cy="450532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7800"/>
            <a:ext cx="6768752" cy="47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/>
          <a:lstStyle/>
          <a:p>
            <a:pPr algn="ctr"/>
            <a:r>
              <a:rPr lang="sv-SE" sz="2400" dirty="0" smtClean="0">
                <a:solidFill>
                  <a:schemeClr val="tx1"/>
                </a:solidFill>
              </a:rPr>
              <a:t>Mitt namn är </a:t>
            </a:r>
            <a:r>
              <a:rPr lang="sv-SE" sz="2400" b="1" dirty="0" smtClean="0">
                <a:solidFill>
                  <a:schemeClr val="tx1"/>
                </a:solidFill>
              </a:rPr>
              <a:t>WIDA ZEMARAI </a:t>
            </a:r>
          </a:p>
          <a:p>
            <a:pPr marL="0" indent="0" algn="ctr">
              <a:buNone/>
            </a:pPr>
            <a:r>
              <a:rPr lang="sv-SE" sz="2400" dirty="0" smtClean="0">
                <a:solidFill>
                  <a:schemeClr val="tx1"/>
                </a:solidFill>
              </a:rPr>
              <a:t>    och kommer ursprungligen från Afghanistan.</a:t>
            </a:r>
          </a:p>
          <a:p>
            <a:pPr marL="357188" indent="-357188" algn="ctr">
              <a:buNone/>
            </a:pPr>
            <a:r>
              <a:rPr lang="sv-SE" sz="2400" dirty="0">
                <a:solidFill>
                  <a:schemeClr val="tx1"/>
                </a:solidFill>
              </a:rPr>
              <a:t> </a:t>
            </a:r>
            <a:r>
              <a:rPr lang="sv-SE" sz="2400" dirty="0" smtClean="0">
                <a:solidFill>
                  <a:schemeClr val="tx1"/>
                </a:solidFill>
              </a:rPr>
              <a:t>   Jag kom till Sverige som 13-åring och har bott här sedan år 2000.</a:t>
            </a:r>
          </a:p>
          <a:p>
            <a:pPr marL="357188" indent="-357188">
              <a:buNone/>
            </a:pP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048296"/>
            <a:ext cx="2414429" cy="328498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10" y="3171701"/>
            <a:ext cx="4283968" cy="28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9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 smtClean="0">
                <a:solidFill>
                  <a:schemeClr val="tx1"/>
                </a:solidFill>
              </a:rPr>
              <a:t>BARNÄKTENSKAP</a:t>
            </a:r>
            <a:endParaRPr lang="sv-SE" sz="44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3283744"/>
            <a:ext cx="2638425" cy="1733550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379753" cy="427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smtClean="0">
                <a:solidFill>
                  <a:schemeClr val="tx1"/>
                </a:solidFill>
              </a:rPr>
              <a:t>JÄMSTÄLLDHET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b="1" dirty="0"/>
              <a:t>Antalet kvinnor som yrkesarbetar blir och fler och är uppe i 19% </a:t>
            </a:r>
            <a:endParaRPr lang="sv-SE" sz="2000" b="1" dirty="0" smtClean="0"/>
          </a:p>
          <a:p>
            <a:r>
              <a:rPr lang="sv-SE" sz="2000" b="1" dirty="0" smtClean="0"/>
              <a:t>fördomar</a:t>
            </a:r>
            <a:r>
              <a:rPr lang="sv-SE" sz="2000" b="1" dirty="0"/>
              <a:t>, trakasserier, brist på utbildning är hinder för många </a:t>
            </a:r>
            <a:r>
              <a:rPr lang="sv-SE" sz="2000" b="1" dirty="0" smtClean="0"/>
              <a:t>kvinnor</a:t>
            </a:r>
          </a:p>
          <a:p>
            <a:r>
              <a:rPr lang="sv-SE" sz="2000" b="1" dirty="0" smtClean="0"/>
              <a:t> </a:t>
            </a:r>
            <a:r>
              <a:rPr lang="sv-SE" sz="2000" b="1" dirty="0"/>
              <a:t>17% av kvinnorna är läs- och skrivkunniga, men i vissa provinser är det så få som 2</a:t>
            </a:r>
            <a:r>
              <a:rPr lang="sv-SE" sz="2000" b="1" dirty="0" smtClean="0"/>
              <a:t>%.</a:t>
            </a:r>
          </a:p>
          <a:p>
            <a:r>
              <a:rPr lang="sv-SE" sz="2000" b="1" dirty="0" smtClean="0"/>
              <a:t>Familjen tillåter inte flickorna att jobba.</a:t>
            </a:r>
          </a:p>
          <a:p>
            <a:r>
              <a:rPr lang="sv-SE" sz="2000" b="1" dirty="0" smtClean="0"/>
              <a:t>Lönen är ungefär 100-200$</a:t>
            </a:r>
          </a:p>
          <a:p>
            <a:r>
              <a:rPr lang="sv-SE" sz="2000" b="1" dirty="0" smtClean="0"/>
              <a:t>Väldigt få kvinnor som jobbar på grund av familjen</a:t>
            </a:r>
          </a:p>
          <a:p>
            <a:endParaRPr lang="sv-SE" sz="2000" b="1" dirty="0" smtClean="0"/>
          </a:p>
          <a:p>
            <a:endParaRPr lang="sv-SE" sz="2000" b="1" dirty="0" smtClean="0"/>
          </a:p>
          <a:p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17853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 smtClean="0">
                <a:solidFill>
                  <a:schemeClr val="tx1"/>
                </a:solidFill>
              </a:rPr>
              <a:t>AFGHANISTAN</a:t>
            </a:r>
            <a:br>
              <a:rPr lang="sv-SE" sz="4400" b="1" dirty="0" smtClean="0">
                <a:solidFill>
                  <a:schemeClr val="tx1"/>
                </a:solidFill>
              </a:rPr>
            </a:br>
            <a:r>
              <a:rPr lang="sv-SE" sz="4400" b="1" dirty="0" smtClean="0">
                <a:solidFill>
                  <a:schemeClr val="tx1"/>
                </a:solidFill>
              </a:rPr>
              <a:t>DÅ &amp; NU</a:t>
            </a:r>
            <a:endParaRPr lang="sv-SE" sz="4400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32856"/>
            <a:ext cx="4608511" cy="4400698"/>
          </a:xfrm>
        </p:spPr>
      </p:pic>
    </p:spTree>
    <p:extLst>
      <p:ext uri="{BB962C8B-B14F-4D97-AF65-F5344CB8AC3E}">
        <p14:creationId xmlns:p14="http://schemas.microsoft.com/office/powerpoint/2010/main" val="20450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>
                <a:solidFill>
                  <a:schemeClr val="tx1"/>
                </a:solidFill>
              </a:rPr>
              <a:t>AFGHANISTAN</a:t>
            </a:r>
            <a:br>
              <a:rPr lang="sv-SE" sz="4400" b="1" dirty="0">
                <a:solidFill>
                  <a:schemeClr val="tx1"/>
                </a:solidFill>
              </a:rPr>
            </a:br>
            <a:r>
              <a:rPr lang="sv-SE" sz="4400" b="1" dirty="0">
                <a:solidFill>
                  <a:schemeClr val="tx1"/>
                </a:solidFill>
              </a:rPr>
              <a:t>DÅ &amp; NU</a:t>
            </a:r>
            <a:endParaRPr lang="sv-SE" sz="4400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376047"/>
            <a:ext cx="6711950" cy="3548943"/>
          </a:xfrm>
        </p:spPr>
      </p:pic>
    </p:spTree>
    <p:extLst>
      <p:ext uri="{BB962C8B-B14F-4D97-AF65-F5344CB8AC3E}">
        <p14:creationId xmlns:p14="http://schemas.microsoft.com/office/powerpoint/2010/main" val="19789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>
                <a:solidFill>
                  <a:schemeClr val="tx1"/>
                </a:solidFill>
              </a:rPr>
              <a:t>AFGHANISTAN</a:t>
            </a:r>
            <a:br>
              <a:rPr lang="sv-SE" sz="4400" b="1" dirty="0">
                <a:solidFill>
                  <a:schemeClr val="tx1"/>
                </a:solidFill>
              </a:rPr>
            </a:br>
            <a:r>
              <a:rPr lang="sv-SE" sz="4400" b="1" dirty="0">
                <a:solidFill>
                  <a:schemeClr val="tx1"/>
                </a:solidFill>
              </a:rPr>
              <a:t>DÅ &amp; NU</a:t>
            </a:r>
            <a:endParaRPr lang="sv-SE" sz="4400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82" y="2052638"/>
            <a:ext cx="4195762" cy="4195762"/>
          </a:xfrm>
        </p:spPr>
      </p:pic>
    </p:spTree>
    <p:extLst>
      <p:ext uri="{BB962C8B-B14F-4D97-AF65-F5344CB8AC3E}">
        <p14:creationId xmlns:p14="http://schemas.microsoft.com/office/powerpoint/2010/main" val="171631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 smtClean="0">
                <a:solidFill>
                  <a:schemeClr val="tx1"/>
                </a:solidFill>
              </a:rPr>
              <a:t>AFGHANISTAN</a:t>
            </a:r>
            <a:br>
              <a:rPr lang="sv-SE" sz="4400" b="1" dirty="0" smtClean="0">
                <a:solidFill>
                  <a:schemeClr val="tx1"/>
                </a:solidFill>
              </a:rPr>
            </a:br>
            <a:r>
              <a:rPr lang="sv-SE" sz="4400" b="1" dirty="0" smtClean="0">
                <a:solidFill>
                  <a:schemeClr val="tx1"/>
                </a:solidFill>
              </a:rPr>
              <a:t>DÅ &amp; NU</a:t>
            </a:r>
            <a:endParaRPr lang="sv-SE" sz="44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76872"/>
            <a:ext cx="4320480" cy="4301279"/>
          </a:xfrm>
        </p:spPr>
      </p:pic>
    </p:spTree>
    <p:extLst>
      <p:ext uri="{BB962C8B-B14F-4D97-AF65-F5344CB8AC3E}">
        <p14:creationId xmlns:p14="http://schemas.microsoft.com/office/powerpoint/2010/main" val="893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>
                <a:solidFill>
                  <a:schemeClr val="tx1"/>
                </a:solidFill>
              </a:rPr>
              <a:t>AFGHANISTAN</a:t>
            </a:r>
            <a:br>
              <a:rPr lang="sv-SE" sz="4400" b="1" dirty="0">
                <a:solidFill>
                  <a:schemeClr val="tx1"/>
                </a:solidFill>
              </a:rPr>
            </a:br>
            <a:r>
              <a:rPr lang="sv-SE" sz="4400" b="1" dirty="0">
                <a:solidFill>
                  <a:schemeClr val="tx1"/>
                </a:solidFill>
              </a:rPr>
              <a:t>DÅ &amp; NU</a:t>
            </a:r>
            <a:endParaRPr lang="sv-SE" sz="44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04864"/>
            <a:ext cx="4320480" cy="4326047"/>
          </a:xfrm>
        </p:spPr>
      </p:pic>
    </p:spTree>
    <p:extLst>
      <p:ext uri="{BB962C8B-B14F-4D97-AF65-F5344CB8AC3E}">
        <p14:creationId xmlns:p14="http://schemas.microsoft.com/office/powerpoint/2010/main" val="40438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>
                <a:solidFill>
                  <a:schemeClr val="tx1"/>
                </a:solidFill>
              </a:rPr>
              <a:t>Vad har Afghanistan?</a:t>
            </a:r>
            <a:endParaRPr lang="sv-SE" sz="4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Afghanistan är rikt på kulturellt arv och har en mångfaldig etnisk befolkning.</a:t>
            </a:r>
          </a:p>
          <a:p>
            <a:endParaRPr lang="sv-SE" sz="2400" dirty="0" smtClean="0"/>
          </a:p>
          <a:p>
            <a:r>
              <a:rPr lang="sv-SE" sz="2400" dirty="0" smtClean="0"/>
              <a:t>Afghanistans geografiska läge har historiskt sett gjort det till en kulturell smältdegel och en knutpunkt för handel.</a:t>
            </a:r>
          </a:p>
          <a:p>
            <a:endParaRPr lang="sv-SE" sz="2400" dirty="0"/>
          </a:p>
          <a:p>
            <a:r>
              <a:rPr lang="sv-SE" sz="2400" dirty="0" smtClean="0"/>
              <a:t>Dessutom är landet känt för sina konsthantverk, som mattor och keramik</a:t>
            </a: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3686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 smtClean="0">
                <a:solidFill>
                  <a:schemeClr val="tx1"/>
                </a:solidFill>
              </a:rPr>
              <a:t>Vad har Afghanistan?</a:t>
            </a:r>
            <a:br>
              <a:rPr lang="sv-SE" sz="4400" b="1" dirty="0" smtClean="0">
                <a:solidFill>
                  <a:schemeClr val="tx1"/>
                </a:solidFill>
              </a:rPr>
            </a:br>
            <a:endParaRPr lang="sv-SE" sz="4400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3" y="2055019"/>
            <a:ext cx="6286500" cy="4191000"/>
          </a:xfrm>
        </p:spPr>
      </p:pic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64904"/>
            <a:ext cx="4181900" cy="3135034"/>
          </a:xfrm>
          <a:prstGeom prst="rect">
            <a:avLst/>
          </a:prstGeom>
        </p:spPr>
      </p:pic>
      <p:pic>
        <p:nvPicPr>
          <p:cNvPr id="5" name="Platshållare för innehåll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60" y="2158901"/>
            <a:ext cx="7081308" cy="39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4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b="1" dirty="0" smtClean="0">
                <a:solidFill>
                  <a:schemeClr val="tx1"/>
                </a:solidFill>
              </a:rPr>
              <a:t>KULTURKROCKAR</a:t>
            </a:r>
            <a:endParaRPr lang="sv-SE" sz="4400" dirty="0"/>
          </a:p>
        </p:txBody>
      </p:sp>
      <p:pic>
        <p:nvPicPr>
          <p:cNvPr id="1026" name="Picture 2" descr="C:\Users\wze701\AppData\Local\Microsoft\Windows\INetCache\IE\PUDIHE1D\question-2309040_960_72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2178914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40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755576" y="980728"/>
            <a:ext cx="6711654" cy="4195481"/>
          </a:xfrm>
        </p:spPr>
        <p:txBody>
          <a:bodyPr/>
          <a:lstStyle/>
          <a:p>
            <a:pPr algn="ctr"/>
            <a:r>
              <a:rPr lang="sv-SE" sz="2400" dirty="0" smtClean="0"/>
              <a:t>Jag kommer från en ganska stor familj, 5 bröder &amp; 5 systrar.</a:t>
            </a:r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43687"/>
            <a:ext cx="5400600" cy="3037838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429000"/>
            <a:ext cx="3588953" cy="31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3200" b="1" dirty="0" smtClean="0">
                <a:solidFill>
                  <a:schemeClr val="tx1"/>
                </a:solidFill>
              </a:rPr>
              <a:t>Evakuering av afghanska ungdomslandslaget till Portugal</a:t>
            </a:r>
            <a:endParaRPr lang="sv-SE" sz="3200" b="1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49" y="2052638"/>
            <a:ext cx="5606028" cy="4195762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79" y="1600200"/>
            <a:ext cx="6768752" cy="507656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95" y="1600200"/>
            <a:ext cx="4252063" cy="56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Dokumentär film</a:t>
            </a:r>
            <a:br>
              <a:rPr lang="sv-SE" dirty="0" smtClean="0"/>
            </a:br>
            <a:r>
              <a:rPr lang="sv-SE" dirty="0" smtClean="0"/>
              <a:t>AYENDA FC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v-SE" dirty="0" err="1" smtClean="0">
                <a:hlinkClick r:id="rId2"/>
              </a:rPr>
              <a:t>Ayenda</a:t>
            </a:r>
            <a:r>
              <a:rPr lang="sv-SE" dirty="0" smtClean="0">
                <a:hlinkClick r:id="rId2"/>
              </a:rPr>
              <a:t> FC </a:t>
            </a:r>
            <a:r>
              <a:rPr lang="sv-SE" dirty="0" err="1" smtClean="0">
                <a:hlinkClick r:id="rId2"/>
              </a:rPr>
              <a:t>documentary</a:t>
            </a:r>
            <a:endParaRPr lang="sv-SE" dirty="0" smtClean="0"/>
          </a:p>
          <a:p>
            <a:pPr algn="ctr"/>
            <a:endParaRPr lang="sv-SE" dirty="0"/>
          </a:p>
          <a:p>
            <a:pPr algn="ctr"/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96952"/>
            <a:ext cx="5328592" cy="298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99592" y="620688"/>
            <a:ext cx="6711654" cy="4195481"/>
          </a:xfrm>
        </p:spPr>
        <p:txBody>
          <a:bodyPr>
            <a:normAutofit/>
          </a:bodyPr>
          <a:lstStyle/>
          <a:p>
            <a:pPr algn="ctr"/>
            <a:r>
              <a:rPr lang="sv-SE" sz="2400" dirty="0" smtClean="0"/>
              <a:t>När jag överraskar tjejerna i Portugal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17937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dirty="0"/>
              <a:t>Gothia Cup 2023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6324195" cy="47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dirty="0"/>
              <a:t>Gothia Cup 2023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dirty="0" smtClean="0"/>
              <a:t>Gothia Cup 2023</a:t>
            </a:r>
            <a:endParaRPr lang="sv-SE" sz="4400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5955840" cy="3350159"/>
          </a:xfrm>
        </p:spPr>
      </p:pic>
      <p:sp>
        <p:nvSpPr>
          <p:cNvPr id="7" name="Rektangel 6">
            <a:hlinkClick r:id="rId3"/>
          </p:cNvPr>
          <p:cNvSpPr/>
          <p:nvPr/>
        </p:nvSpPr>
        <p:spPr>
          <a:xfrm>
            <a:off x="3275856" y="4941168"/>
            <a:ext cx="2448272" cy="43204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dirty="0" smtClean="0"/>
              <a:t>Radiosporten dokumentär</a:t>
            </a:r>
            <a:endParaRPr lang="sv-SE" sz="4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v-SE" u="sng" dirty="0">
                <a:hlinkClick r:id="rId2"/>
              </a:rPr>
              <a:t>Landslagets dramatiska flykt från talibanerna</a:t>
            </a:r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59" y="2708920"/>
            <a:ext cx="3152735" cy="394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>
                <a:solidFill>
                  <a:schemeClr val="tx1"/>
                </a:solidFill>
              </a:rPr>
              <a:t>FRÅGOR?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sv-SE" sz="60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v-SE" sz="6000" b="1" dirty="0" smtClean="0">
                <a:solidFill>
                  <a:schemeClr val="tx1"/>
                </a:solidFill>
              </a:rPr>
              <a:t>TACK FÖR MIG!</a:t>
            </a:r>
            <a:endParaRPr lang="sv-SE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68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5292080" cy="377852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24944"/>
            <a:ext cx="4837426" cy="3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6084168" cy="416765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645024"/>
            <a:ext cx="4976592" cy="306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/>
          <a:lstStyle/>
          <a:p>
            <a:pPr algn="ctr"/>
            <a:r>
              <a:rPr lang="sv-SE" b="1" u="sng" dirty="0" smtClean="0"/>
              <a:t>Afghanska Damlandslaget</a:t>
            </a:r>
          </a:p>
          <a:p>
            <a:pPr marL="0" indent="0" algn="ctr">
              <a:buNone/>
            </a:pPr>
            <a:r>
              <a:rPr lang="sv-SE" b="1" u="sng" dirty="0" smtClean="0"/>
              <a:t>2014-2019 </a:t>
            </a:r>
          </a:p>
          <a:p>
            <a:pPr algn="ctr"/>
            <a:endParaRPr lang="sv-SE" b="1" u="sng" dirty="0"/>
          </a:p>
          <a:p>
            <a:pPr marL="0" indent="0" algn="ctr">
              <a:buNone/>
            </a:pPr>
            <a:endParaRPr lang="sv-SE" b="1" u="sng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23680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1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SEXUELLA TRAKASSERIER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1843801"/>
            <a:ext cx="4538232" cy="3403674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0848"/>
            <a:ext cx="2342656" cy="45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3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99592" y="764704"/>
            <a:ext cx="6711654" cy="4195481"/>
          </a:xfrm>
        </p:spPr>
        <p:txBody>
          <a:bodyPr>
            <a:normAutofit/>
          </a:bodyPr>
          <a:lstStyle/>
          <a:p>
            <a:pPr algn="ctr"/>
            <a:r>
              <a:rPr lang="sv-SE" sz="2400" dirty="0" smtClean="0"/>
              <a:t>Jag har även spelat i Sjömarkens IF, 2 omgångar </a:t>
            </a:r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164288" cy="40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3224957" cy="573325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3240360" cy="57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1556</TotalTime>
  <Words>318</Words>
  <Application>Microsoft Office PowerPoint</Application>
  <PresentationFormat>Bildspel på skärmen (4:3)</PresentationFormat>
  <Paragraphs>63</Paragraphs>
  <Slides>37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37</vt:i4>
      </vt:variant>
    </vt:vector>
  </HeadingPairs>
  <TitlesOfParts>
    <vt:vector size="42" baseType="lpstr">
      <vt:lpstr>Arial</vt:lpstr>
      <vt:lpstr>Calibri</vt:lpstr>
      <vt:lpstr>Century Gothic</vt:lpstr>
      <vt:lpstr>Wingdings 3</vt:lpstr>
      <vt:lpstr>Jon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SEXUELLA TRAKASSERIER</vt:lpstr>
      <vt:lpstr>PowerPoint-presentation</vt:lpstr>
      <vt:lpstr>PowerPoint-presentation</vt:lpstr>
      <vt:lpstr>AFGHANISTAN</vt:lpstr>
      <vt:lpstr>AFGHANISTAN</vt:lpstr>
      <vt:lpstr>Vilka är TALIBANER?</vt:lpstr>
      <vt:lpstr>TALIBANER</vt:lpstr>
      <vt:lpstr>Vad var förbjudet under talibanernas tid 1996?</vt:lpstr>
      <vt:lpstr>Fotbollsplanen som var en avrättningsplats</vt:lpstr>
      <vt:lpstr>PowerPoint-presentation</vt:lpstr>
      <vt:lpstr>PowerPoint-presentation</vt:lpstr>
      <vt:lpstr>PowerPoint-presentation</vt:lpstr>
      <vt:lpstr>KULTUR</vt:lpstr>
      <vt:lpstr>BARNÄKTENSKAP</vt:lpstr>
      <vt:lpstr>JÄMSTÄLLDHET</vt:lpstr>
      <vt:lpstr>AFGHANISTAN DÅ &amp; NU</vt:lpstr>
      <vt:lpstr>AFGHANISTAN DÅ &amp; NU</vt:lpstr>
      <vt:lpstr>AFGHANISTAN DÅ &amp; NU</vt:lpstr>
      <vt:lpstr>AFGHANISTAN DÅ &amp; NU</vt:lpstr>
      <vt:lpstr>AFGHANISTAN DÅ &amp; NU</vt:lpstr>
      <vt:lpstr>Vad har Afghanistan?</vt:lpstr>
      <vt:lpstr>Vad har Afghanistan? </vt:lpstr>
      <vt:lpstr>KULTURKROCKAR</vt:lpstr>
      <vt:lpstr>Evakuering av afghanska ungdomslandslaget till Portugal</vt:lpstr>
      <vt:lpstr>Dokumentär film AYENDA FC</vt:lpstr>
      <vt:lpstr>PowerPoint-presentation</vt:lpstr>
      <vt:lpstr>Gothia Cup 2023</vt:lpstr>
      <vt:lpstr>Gothia Cup 2023</vt:lpstr>
      <vt:lpstr>Gothia Cup 2023</vt:lpstr>
      <vt:lpstr>Radiosporten dokumentär</vt:lpstr>
      <vt:lpstr>FRÅGOR?</vt:lpstr>
    </vt:vector>
  </TitlesOfParts>
  <Company>Svenljunga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AFGHANISTAN</dc:title>
  <dc:creator>Wida Zemarai</dc:creator>
  <cp:lastModifiedBy>Wida Zemarai</cp:lastModifiedBy>
  <cp:revision>59</cp:revision>
  <dcterms:created xsi:type="dcterms:W3CDTF">2019-09-12T10:32:24Z</dcterms:created>
  <dcterms:modified xsi:type="dcterms:W3CDTF">2024-02-22T09:49:11Z</dcterms:modified>
</cp:coreProperties>
</file>